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00E5-AC8D-4CE7-A32C-E1F8A08F850E}" type="datetimeFigureOut">
              <a:rPr lang="sl-SI" smtClean="0"/>
              <a:pPr/>
              <a:t>18.6.2015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F23F4-C725-4129-9981-61BA00427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sl-SI" dirty="0" smtClean="0"/>
              <a:t>MOJE ŽIVLJENJE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1752600"/>
          </a:xfrm>
        </p:spPr>
        <p:txBody>
          <a:bodyPr/>
          <a:lstStyle/>
          <a:p>
            <a:r>
              <a:rPr lang="sl-SI" dirty="0" smtClean="0"/>
              <a:t>Nejko Perko</a:t>
            </a:r>
            <a:endParaRPr lang="sl-SI" dirty="0"/>
          </a:p>
        </p:txBody>
      </p:sp>
      <p:pic>
        <p:nvPicPr>
          <p:cNvPr id="5" name="Slika 4" descr="1391432_404905129635222_53225727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4644516" cy="3096344"/>
          </a:xfrm>
          <a:prstGeom prst="rect">
            <a:avLst/>
          </a:prstGeom>
        </p:spPr>
      </p:pic>
      <p:sp>
        <p:nvSpPr>
          <p:cNvPr id="6" name="Podnaslov 2"/>
          <p:cNvSpPr txBox="1">
            <a:spLocks/>
          </p:cNvSpPr>
          <p:nvPr/>
        </p:nvSpPr>
        <p:spPr>
          <a:xfrm>
            <a:off x="971600" y="21328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Nejko Perko</a:t>
            </a: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sl-SI" dirty="0"/>
              <a:t>Pozdravljeni!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Sem </a:t>
            </a:r>
            <a:r>
              <a:rPr lang="sl-SI" dirty="0"/>
              <a:t>Nejko Perko.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Živim </a:t>
            </a:r>
            <a:r>
              <a:rPr lang="sl-SI" dirty="0"/>
              <a:t>v bloku v Tržiški </a:t>
            </a:r>
            <a:r>
              <a:rPr lang="sl-SI" dirty="0" err="1"/>
              <a:t>bistrici</a:t>
            </a:r>
            <a:r>
              <a:rPr lang="sl-SI" dirty="0"/>
              <a:t>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Stanovanje </a:t>
            </a:r>
            <a:r>
              <a:rPr lang="sl-SI" dirty="0"/>
              <a:t>si delim s svojo mamo.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Moj </a:t>
            </a:r>
            <a:r>
              <a:rPr lang="sl-SI" dirty="0"/>
              <a:t>dan zgleda </a:t>
            </a:r>
            <a:r>
              <a:rPr lang="sl-SI" dirty="0" smtClean="0"/>
              <a:t>sledeče: zjutraj </a:t>
            </a:r>
            <a:r>
              <a:rPr lang="sl-SI" dirty="0"/>
              <a:t>me zbudi budilka ob 6.25. Vstanem, se umijem, oblečem, popijem kavico in pojem zajtrk.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Ko </a:t>
            </a:r>
            <a:r>
              <a:rPr lang="sl-SI" dirty="0"/>
              <a:t>je ura 7.00 se odpravim od doma in se peš odpravim v Varstveno delovni center.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sl-SI" dirty="0"/>
              <a:t>Tam v varstveno delovnem centru poteka delo in ostale aktivnosti.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V </a:t>
            </a:r>
            <a:r>
              <a:rPr lang="sl-SI" dirty="0"/>
              <a:t>delavnici delam z glino, barvam na steklo za obhajilo in  birmo, čistim iztise za sesalce</a:t>
            </a:r>
            <a:r>
              <a:rPr lang="sl-SI" dirty="0" smtClean="0"/>
              <a:t>, pripravim </a:t>
            </a:r>
            <a:r>
              <a:rPr lang="sl-SI" dirty="0"/>
              <a:t>vložke za podplate da se jih poškropi, ko sem dežuren pospravim v pomivalni stroj, posodo </a:t>
            </a:r>
            <a:r>
              <a:rPr lang="sl-SI" dirty="0" smtClean="0"/>
              <a:t>in </a:t>
            </a:r>
            <a:r>
              <a:rPr lang="sl-SI" dirty="0"/>
              <a:t>obesim perilo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/>
              <a:t>Ostale aktivnosti so fizioterapija, telovadba, obisk prostovoljk, računalništvo in likovno delavnico.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sl-SI" dirty="0"/>
              <a:t>V delavnici sem do 12.30 ure. Ko grem iz enote jih lepo pozdravim. </a:t>
            </a:r>
          </a:p>
          <a:p>
            <a:pPr>
              <a:buNone/>
            </a:pPr>
            <a:r>
              <a:rPr lang="sl-SI" dirty="0"/>
              <a:t>Ko pridem domov se preoblečem se usedem za mizo kjer me čaka kosilo. Skupaj z mamo pojeva kosilo, po kosilu odnesem smeti in biološke odpadke v posode ki so namenjene za </a:t>
            </a:r>
            <a:r>
              <a:rPr lang="sl-SI" dirty="0" smtClean="0"/>
              <a:t>to. </a:t>
            </a:r>
          </a:p>
          <a:p>
            <a:pPr>
              <a:buNone/>
            </a:pPr>
            <a:r>
              <a:rPr lang="sl-SI" dirty="0" smtClean="0"/>
              <a:t>Ko </a:t>
            </a:r>
            <a:r>
              <a:rPr lang="sl-SI" dirty="0"/>
              <a:t>se vrnem v stanovanje pomijem posodo in jo pospravim ter popijem kavo.</a:t>
            </a:r>
          </a:p>
        </p:txBody>
      </p:sp>
      <p:pic>
        <p:nvPicPr>
          <p:cNvPr id="4" name="Slika 3" descr="10631198_602473186545081_2242362887371968421_o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509120"/>
            <a:ext cx="2915816" cy="21868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sl-SI" dirty="0"/>
              <a:t>Ko to naredim se malo odpočijem, grem vklopiti računalnik, da pogledam pošto, v časopisu preberem novice.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Popoldan </a:t>
            </a:r>
            <a:r>
              <a:rPr lang="sl-SI" dirty="0"/>
              <a:t>grem velikokrat sam ven.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Grem </a:t>
            </a:r>
            <a:r>
              <a:rPr lang="sl-SI" dirty="0"/>
              <a:t>takrat, ko sam hočem. </a:t>
            </a:r>
            <a:endParaRPr lang="sl-SI" dirty="0" smtClean="0"/>
          </a:p>
          <a:p>
            <a:pPr>
              <a:buNone/>
            </a:pPr>
            <a:r>
              <a:rPr lang="sl-SI" dirty="0" err="1" smtClean="0"/>
              <a:t>Ponavadi</a:t>
            </a:r>
            <a:r>
              <a:rPr lang="sl-SI" dirty="0" smtClean="0"/>
              <a:t> </a:t>
            </a:r>
            <a:r>
              <a:rPr lang="sl-SI" dirty="0"/>
              <a:t>grem v trgovino, na banko plačati položnice ali pa samo v gozd, kjer nabiram zelišča.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Poznam </a:t>
            </a:r>
            <a:r>
              <a:rPr lang="sl-SI" dirty="0"/>
              <a:t>jih preko 120. O zeliščih sem imel tudi že več predavanj.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sl-SI" dirty="0"/>
              <a:t>Rad hodim in se gibljem v naravi, hodim po hribih.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Bil </a:t>
            </a:r>
            <a:r>
              <a:rPr lang="sl-SI" dirty="0"/>
              <a:t>sem že na Triglavu, obiskal sem Dobrčo, planine pod Košuto ,Veliki vrh, Storžič. </a:t>
            </a:r>
          </a:p>
          <a:p>
            <a:pPr>
              <a:buNone/>
            </a:pPr>
            <a:r>
              <a:rPr lang="sl-SI" dirty="0"/>
              <a:t>Od prejšnjega leta sem tudi član komisije za Vseživljenjsko učenje pri zvezi Sožitje. Tam sem med prijatelji.</a:t>
            </a:r>
          </a:p>
        </p:txBody>
      </p:sp>
      <p:pic>
        <p:nvPicPr>
          <p:cNvPr id="4" name="Slika 3" descr="55168_230799583712445_1698265985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933056"/>
            <a:ext cx="2880320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l-SI" dirty="0" smtClean="0"/>
              <a:t>Že več kot eno leto sem tajnik v </a:t>
            </a:r>
            <a:r>
              <a:rPr lang="sl-SI" dirty="0" err="1" smtClean="0"/>
              <a:t>samozagovorniškem</a:t>
            </a:r>
            <a:r>
              <a:rPr lang="sl-SI" dirty="0" smtClean="0"/>
              <a:t> društvu Skupaj zmoremo.</a:t>
            </a:r>
          </a:p>
          <a:p>
            <a:pPr>
              <a:buNone/>
            </a:pPr>
            <a:r>
              <a:rPr lang="sl-SI" dirty="0" smtClean="0"/>
              <a:t>Glavna naloga društva je organizirati </a:t>
            </a:r>
            <a:r>
              <a:rPr lang="sl-SI" dirty="0" err="1" smtClean="0"/>
              <a:t>samozagovornike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Naloga je tudi slediti priporočilu konvencije združenih narodov o pravicah invalidov.</a:t>
            </a:r>
          </a:p>
          <a:p>
            <a:pPr>
              <a:buNone/>
            </a:pPr>
            <a:r>
              <a:rPr lang="sl-SI" dirty="0" smtClean="0"/>
              <a:t>Društvo pomaga tudi pri sprejemanju odločitev, pomembnih za naše življenje.</a:t>
            </a:r>
          </a:p>
          <a:p>
            <a:pPr>
              <a:buNone/>
            </a:pPr>
            <a:r>
              <a:rPr lang="de-DE" dirty="0" smtClean="0"/>
              <a:t>CILJ DRUŠTVA JE, DA SAMOZAGOVORNIKI SAMI ODLOČAJO O SVOJI USODI IN ŽIVLJENJU.</a:t>
            </a:r>
            <a:endParaRPr lang="sl-SI" smtClean="0"/>
          </a:p>
          <a:p>
            <a:pPr>
              <a:buNone/>
            </a:pPr>
            <a:r>
              <a:rPr lang="sl-SI" smtClean="0"/>
              <a:t>Imel </a:t>
            </a:r>
            <a:r>
              <a:rPr lang="sl-SI" dirty="0"/>
              <a:t>sem tudi možnost, da bi šel živeti v bivalno enoto, a sem se raje odločil za samostojno življenje, saj menim, da znam poskrbeti zase.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			Hvala </a:t>
            </a:r>
            <a:r>
              <a:rPr lang="sl-SI" dirty="0"/>
              <a:t>ker ste me poslušali!!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359</Words>
  <Application>Microsoft Office PowerPoint</Application>
  <PresentationFormat>Diaprojekcija na zaslonu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MOJE ŽIVLJENJE</vt:lpstr>
      <vt:lpstr>Diapozitiv 2</vt:lpstr>
      <vt:lpstr>Diapozitiv 3</vt:lpstr>
      <vt:lpstr>Diapozitiv 4</vt:lpstr>
      <vt:lpstr>Diapozitiv 5</vt:lpstr>
      <vt:lpstr>Diapozitiv 6</vt:lpstr>
      <vt:lpstr>Diapozitiv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ŽIVLJENJE</dc:title>
  <dc:creator>alenka</dc:creator>
  <cp:lastModifiedBy>pc</cp:lastModifiedBy>
  <cp:revision>53</cp:revision>
  <dcterms:created xsi:type="dcterms:W3CDTF">2015-06-16T08:09:51Z</dcterms:created>
  <dcterms:modified xsi:type="dcterms:W3CDTF">2015-06-18T20:02:43Z</dcterms:modified>
</cp:coreProperties>
</file>